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5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39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51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53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48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0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85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1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89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89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6D349-B043-4B0A-A1C7-68A23180A18B}" type="datetimeFigureOut">
              <a:rPr lang="tr-TR" smtClean="0"/>
              <a:t>27.09.2021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FAC30-67FB-4398-BF2F-BF8C8A68C6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96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BİREYSELLEŞTİRİLMİŞ FİNANS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80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Maaşla çalışanların başta kira, elektrik, su, doğalgaz vb. ortalama </a:t>
            </a:r>
            <a:r>
              <a:rPr lang="tr-TR" smtClean="0"/>
              <a:t>değeri toplam </a:t>
            </a:r>
            <a:r>
              <a:rPr lang="tr-TR" dirty="0" smtClean="0"/>
              <a:t>tutarı kadar aldıkları maaşa bloke konulacak.</a:t>
            </a:r>
          </a:p>
          <a:p>
            <a:r>
              <a:rPr lang="tr-TR" dirty="0" smtClean="0"/>
              <a:t>Maaştan bloke tutar düştükten sonra kalan tutarın en fazla ¼  oranında bütün kredilerine borçlanma yapabilecek.</a:t>
            </a:r>
          </a:p>
          <a:p>
            <a:r>
              <a:rPr lang="tr-TR" dirty="0" smtClean="0"/>
              <a:t>Maaşın bloke tutarın kalan ¾ tutarının yarısı yani 2/4’ü boşta kalacak.</a:t>
            </a:r>
          </a:p>
          <a:p>
            <a:r>
              <a:rPr lang="tr-TR" dirty="0" smtClean="0"/>
              <a:t>Maaş hesabının kişi istese bile en fazla bloke tutardan kalan ¼’ü haczedilebilecek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50466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65</Words>
  <Application>Microsoft Office PowerPoint</Application>
  <PresentationFormat>Ekran Gösterisi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BİREYSELLEŞTİRİLMİŞ FİNANS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Ziya Can Koçak</dc:creator>
  <cp:lastModifiedBy>SONY</cp:lastModifiedBy>
  <cp:revision>5</cp:revision>
  <dcterms:created xsi:type="dcterms:W3CDTF">2018-09-15T22:06:13Z</dcterms:created>
  <dcterms:modified xsi:type="dcterms:W3CDTF">2021-09-27T10:52:06Z</dcterms:modified>
</cp:coreProperties>
</file>